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65" r:id="rId7"/>
    <p:sldId id="273" r:id="rId8"/>
    <p:sldId id="260" r:id="rId9"/>
    <p:sldId id="274" r:id="rId10"/>
    <p:sldId id="275" r:id="rId11"/>
    <p:sldId id="262" r:id="rId12"/>
    <p:sldId id="277" r:id="rId13"/>
    <p:sldId id="263" r:id="rId14"/>
    <p:sldId id="276" r:id="rId15"/>
    <p:sldId id="264" r:id="rId16"/>
    <p:sldId id="266" r:id="rId17"/>
    <p:sldId id="270" r:id="rId18"/>
    <p:sldId id="267" r:id="rId19"/>
    <p:sldId id="271" r:id="rId20"/>
    <p:sldId id="269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FFEDF1"/>
    <a:srgbClr val="20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61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3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85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784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45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17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077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70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2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465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097171"/>
            <a:ext cx="4817065" cy="1877437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Adobe Garamond Pro Bold" panose="02020702060506020403" pitchFamily="18" charset="0"/>
              </a:rPr>
              <a:t>The Adventures of</a:t>
            </a:r>
          </a:p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Theseus</a:t>
            </a:r>
          </a:p>
        </p:txBody>
      </p:sp>
    </p:spTree>
    <p:extLst>
      <p:ext uri="{BB962C8B-B14F-4D97-AF65-F5344CB8AC3E}">
        <p14:creationId xmlns:p14="http://schemas.microsoft.com/office/powerpoint/2010/main" val="321923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365" y="1384005"/>
            <a:ext cx="6883126" cy="4867165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2252000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16" y="1381124"/>
            <a:ext cx="3398521" cy="4578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640" y="1816687"/>
            <a:ext cx="3369994" cy="3271520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84615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814" y="-346332"/>
            <a:ext cx="11210470" cy="630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04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65" y="1636558"/>
            <a:ext cx="6993774" cy="39339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572" y="924175"/>
            <a:ext cx="9526692" cy="535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096" y="1462929"/>
            <a:ext cx="7922411" cy="445635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850" y="1634353"/>
            <a:ext cx="7312903" cy="411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80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87231" y="277841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level design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71" y="1276679"/>
            <a:ext cx="7736061" cy="435153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90" y="1150991"/>
            <a:ext cx="8182948" cy="460290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092" y="1157182"/>
            <a:ext cx="8227725" cy="47872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Mechanics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11271" y="1399687"/>
            <a:ext cx="6144061" cy="415498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First person </a:t>
            </a:r>
            <a:r>
              <a:rPr lang="en-GB" sz="2400" dirty="0" err="1">
                <a:latin typeface="Adobe Garamond Pro Bold" panose="02020702060506020403" pitchFamily="18" charset="0"/>
              </a:rPr>
              <a:t>perspectief</a:t>
            </a:r>
            <a:r>
              <a:rPr lang="en-GB" sz="2400" dirty="0">
                <a:latin typeface="Adobe Garamond Pro Bold" panose="02020702060506020403" pitchFamily="18" charset="0"/>
              </a:rPr>
              <a:t> met standard movement 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Inventory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bouw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materialen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bewaren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Dialogue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informatie</a:t>
            </a:r>
            <a:r>
              <a:rPr lang="en-GB" sz="2400" dirty="0">
                <a:latin typeface="Adobe Garamond Pro Bold" panose="02020702060506020403" pitchFamily="18" charset="0"/>
              </a:rPr>
              <a:t>, </a:t>
            </a:r>
            <a:r>
              <a:rPr lang="en-GB" sz="2400" dirty="0" err="1">
                <a:latin typeface="Adobe Garamond Pro Bold" panose="02020702060506020403" pitchFamily="18" charset="0"/>
              </a:rPr>
              <a:t>recepten</a:t>
            </a:r>
            <a:r>
              <a:rPr lang="en-GB" sz="2400" dirty="0">
                <a:latin typeface="Adobe Garamond Pro Bold" panose="02020702060506020403" pitchFamily="18" charset="0"/>
              </a:rPr>
              <a:t> of </a:t>
            </a:r>
            <a:r>
              <a:rPr lang="en-GB" sz="2400" dirty="0" err="1">
                <a:latin typeface="Adobe Garamond Pro Bold" panose="02020702060506020403" pitchFamily="18" charset="0"/>
              </a:rPr>
              <a:t>belangerijke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van </a:t>
            </a:r>
            <a:r>
              <a:rPr lang="en-GB" sz="2400" dirty="0" err="1">
                <a:latin typeface="Adobe Garamond Pro Bold" panose="02020702060506020403" pitchFamily="18" charset="0"/>
              </a:rPr>
              <a:t>npc’s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verkrijgen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Spannende</a:t>
            </a:r>
            <a:r>
              <a:rPr lang="en-GB" sz="2400" dirty="0">
                <a:latin typeface="Adobe Garamond Pro Bold" panose="02020702060506020403" pitchFamily="18" charset="0"/>
              </a:rPr>
              <a:t> boss battles </a:t>
            </a:r>
            <a:r>
              <a:rPr lang="en-GB" sz="2400" dirty="0" err="1">
                <a:latin typeface="Adobe Garamond Pro Bold" panose="02020702060506020403" pitchFamily="18" charset="0"/>
              </a:rPr>
              <a:t>waarbij</a:t>
            </a:r>
            <a:r>
              <a:rPr lang="en-GB" sz="2400" dirty="0">
                <a:latin typeface="Adobe Garamond Pro Bold" panose="02020702060506020403" pitchFamily="18" charset="0"/>
              </a:rPr>
              <a:t> blind </a:t>
            </a:r>
            <a:r>
              <a:rPr lang="en-GB" sz="2400" dirty="0" err="1">
                <a:latin typeface="Adobe Garamond Pro Bold" panose="02020702060506020403" pitchFamily="18" charset="0"/>
              </a:rPr>
              <a:t>slaan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niet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gaat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werken</a:t>
            </a:r>
            <a:r>
              <a:rPr lang="en-GB" sz="2400" dirty="0">
                <a:latin typeface="Adobe Garamond Pro Bold" panose="020207020605060204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596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026" y="957429"/>
            <a:ext cx="8485692" cy="469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4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520" y="1207324"/>
            <a:ext cx="3157341" cy="50190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3911" y="3547643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FileType</a:t>
            </a:r>
            <a:r>
              <a:rPr lang="en-GB" sz="2400" dirty="0">
                <a:latin typeface="Adobe Garamond Pro Bold" panose="02020702060506020403" pitchFamily="18" charset="0"/>
              </a:rPr>
              <a:t> – Group – </a:t>
            </a:r>
            <a:r>
              <a:rPr lang="en-GB" sz="2400" dirty="0" err="1">
                <a:latin typeface="Adobe Garamond Pro Bold" panose="02020702060506020403" pitchFamily="18" charset="0"/>
              </a:rPr>
              <a:t>AssetName</a:t>
            </a:r>
            <a:endParaRPr lang="en-GB" sz="2400" dirty="0">
              <a:latin typeface="Adobe Garamond Pro Bold" panose="02020702060506020403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83911" y="2490716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3D – </a:t>
            </a:r>
            <a:r>
              <a:rPr lang="en-GB" sz="2400" dirty="0" err="1">
                <a:latin typeface="Adobe Garamond Pro Bold" panose="02020702060506020403" pitchFamily="18" charset="0"/>
              </a:rPr>
              <a:t>Env</a:t>
            </a:r>
            <a:r>
              <a:rPr lang="en-GB" sz="2400" dirty="0">
                <a:latin typeface="Adobe Garamond Pro Bold" panose="02020702060506020403" pitchFamily="18" charset="0"/>
              </a:rPr>
              <a:t> – Tree01</a:t>
            </a:r>
          </a:p>
        </p:txBody>
      </p:sp>
    </p:spTree>
    <p:extLst>
      <p:ext uri="{BB962C8B-B14F-4D97-AF65-F5344CB8AC3E}">
        <p14:creationId xmlns:p14="http://schemas.microsoft.com/office/powerpoint/2010/main" val="393057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1026" name="Picture 2" descr="https://i.gyazo.com/0a7a92a6d7695e4cdc4f6673d909d8b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893" y="1262109"/>
            <a:ext cx="7736816" cy="336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149" y="4914746"/>
            <a:ext cx="1712304" cy="171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7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Ons</a:t>
            </a:r>
            <a:r>
              <a:rPr lang="en-GB" sz="3600" dirty="0">
                <a:latin typeface="GreekHouseSymbolized" panose="02000000000000000000" pitchFamily="2" charset="0"/>
              </a:rPr>
              <a:t> Team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49560" y="1928953"/>
            <a:ext cx="2039672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3200" dirty="0">
                <a:latin typeface="Adobe Garamond Pro Bold" panose="02020702060506020403" pitchFamily="18" charset="0"/>
              </a:rPr>
              <a:t>David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Maaike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>
                <a:latin typeface="Adobe Garamond Pro Bold" panose="02020702060506020403" pitchFamily="18" charset="0"/>
              </a:rPr>
              <a:t>Walter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Gerwin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Janneke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Rilana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74773" y="1928953"/>
            <a:ext cx="3870567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Producer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Artist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Developer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UX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2179386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664" y="4513385"/>
            <a:ext cx="6096528" cy="182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305" y="1251780"/>
            <a:ext cx="6749246" cy="179941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077928" y="3150524"/>
            <a:ext cx="0" cy="118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24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651169"/>
            <a:ext cx="4817065" cy="132343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98" y="5388718"/>
            <a:ext cx="1663895" cy="55463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55933" y="4582993"/>
            <a:ext cx="3356224" cy="86177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5000" dirty="0" err="1">
                <a:latin typeface="GreekHouseSymbolized" panose="02000000000000000000" pitchFamily="2" charset="0"/>
              </a:rPr>
              <a:t>vragen</a:t>
            </a:r>
            <a:r>
              <a:rPr lang="en-GB" sz="5000" dirty="0">
                <a:latin typeface="Adobe Garamond Pro Bold" panose="020207020605060204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892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92072" y="1677969"/>
            <a:ext cx="7771711" cy="403187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Verhaal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Gameplay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Art Style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Resource Budget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User Interface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Mechanics</a:t>
            </a: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Organisatie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Inhoud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0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210273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Volg</a:t>
            </a:r>
            <a:r>
              <a:rPr lang="en-GB" sz="3200" dirty="0">
                <a:latin typeface="Adobe Garamond Pro Bold" panose="02020702060506020403" pitchFamily="18" charset="0"/>
              </a:rPr>
              <a:t> de </a:t>
            </a:r>
            <a:r>
              <a:rPr lang="en-GB" sz="3200" dirty="0" err="1">
                <a:latin typeface="Adobe Garamond Pro Bold" panose="02020702060506020403" pitchFamily="18" charset="0"/>
              </a:rPr>
              <a:t>avonturen</a:t>
            </a:r>
            <a:r>
              <a:rPr lang="en-GB" sz="3200" dirty="0">
                <a:latin typeface="Adobe Garamond Pro Bold" panose="02020702060506020403" pitchFamily="18" charset="0"/>
              </a:rPr>
              <a:t> van Theseus </a:t>
            </a:r>
            <a:r>
              <a:rPr lang="en-GB" sz="3200" dirty="0" err="1">
                <a:latin typeface="Adobe Garamond Pro Bold" panose="02020702060506020403" pitchFamily="18" charset="0"/>
              </a:rPr>
              <a:t>vanaf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18e tot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met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dood</a:t>
            </a:r>
            <a:r>
              <a:rPr lang="en-GB" sz="3200" dirty="0">
                <a:latin typeface="Adobe Garamond Pro Bold" panose="02020702060506020403" pitchFamily="18" charset="0"/>
              </a:rPr>
              <a:t>.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Aanpassingen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voor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extra </a:t>
            </a:r>
            <a:r>
              <a:rPr lang="en-GB" sz="3200" dirty="0" err="1">
                <a:latin typeface="Adobe Garamond Pro Bold" panose="02020702060506020403" pitchFamily="18" charset="0"/>
              </a:rPr>
              <a:t>fantasie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gevoel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verhaal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178269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Bevat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veel</a:t>
            </a:r>
            <a:r>
              <a:rPr lang="en-GB" sz="3200" dirty="0">
                <a:latin typeface="Adobe Garamond Pro Bold" panose="02020702060506020403" pitchFamily="18" charset="0"/>
              </a:rPr>
              <a:t> mechanics in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korte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tijd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Laat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goed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zien</a:t>
            </a:r>
            <a:r>
              <a:rPr lang="en-GB" sz="3200" dirty="0">
                <a:latin typeface="Adobe Garamond Pro Bold" panose="02020702060506020403" pitchFamily="18" charset="0"/>
              </a:rPr>
              <a:t> wat </a:t>
            </a:r>
            <a:r>
              <a:rPr lang="en-GB" sz="3200" dirty="0" err="1">
                <a:latin typeface="Adobe Garamond Pro Bold" panose="02020702060506020403" pitchFamily="18" charset="0"/>
              </a:rPr>
              <a:t>onze</a:t>
            </a:r>
            <a:r>
              <a:rPr lang="en-GB" sz="3200" dirty="0">
                <a:latin typeface="Adobe Garamond Pro Bold" panose="02020702060506020403" pitchFamily="18" charset="0"/>
              </a:rPr>
              <a:t> game </a:t>
            </a:r>
            <a:r>
              <a:rPr lang="en-GB" sz="3200" dirty="0" err="1">
                <a:latin typeface="Adobe Garamond Pro Bold" panose="02020702060506020403" pitchFamily="18" charset="0"/>
              </a:rPr>
              <a:t>interessant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maakt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vertical slice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79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5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gameplay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80128" y="1634227"/>
            <a:ext cx="6006346" cy="649408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First person </a:t>
            </a:r>
            <a:r>
              <a:rPr lang="en-GB" sz="3200" dirty="0" err="1">
                <a:latin typeface="Adobe Garamond Pro Bold" panose="02020702060506020403" pitchFamily="18" charset="0"/>
              </a:rPr>
              <a:t>spel</a:t>
            </a:r>
            <a:r>
              <a:rPr lang="en-GB" sz="3200" dirty="0">
                <a:latin typeface="Adobe Garamond Pro Bold" panose="02020702060506020403" pitchFamily="18" charset="0"/>
              </a:rPr>
              <a:t> met RPG </a:t>
            </a:r>
            <a:r>
              <a:rPr lang="en-GB" sz="3200" dirty="0" err="1">
                <a:latin typeface="Adobe Garamond Pro Bold" panose="02020702060506020403" pitchFamily="18" charset="0"/>
              </a:rPr>
              <a:t>elementen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Overkom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obstakels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niet</a:t>
            </a:r>
            <a:r>
              <a:rPr lang="en-GB" sz="3200" dirty="0">
                <a:latin typeface="Adobe Garamond Pro Bold" panose="02020702060506020403" pitchFamily="18" charset="0"/>
              </a:rPr>
              <a:t> door brute </a:t>
            </a:r>
            <a:r>
              <a:rPr lang="en-GB" sz="3200" dirty="0" err="1">
                <a:latin typeface="Adobe Garamond Pro Bold" panose="02020702060506020403" pitchFamily="18" charset="0"/>
              </a:rPr>
              <a:t>kracht</a:t>
            </a:r>
            <a:r>
              <a:rPr lang="en-GB" sz="3200" dirty="0">
                <a:latin typeface="Adobe Garamond Pro Bold" panose="02020702060506020403" pitchFamily="18" charset="0"/>
              </a:rPr>
              <a:t> maar door </a:t>
            </a:r>
            <a:r>
              <a:rPr lang="en-GB" sz="3200" dirty="0" err="1">
                <a:latin typeface="Adobe Garamond Pro Bold" panose="02020702060506020403" pitchFamily="18" charset="0"/>
              </a:rPr>
              <a:t>slimme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oplossingen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Interessante</a:t>
            </a:r>
            <a:r>
              <a:rPr lang="en-GB" sz="3200" dirty="0">
                <a:latin typeface="Adobe Garamond Pro Bold" panose="02020702060506020403" pitchFamily="18" charset="0"/>
              </a:rPr>
              <a:t> quests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boss battles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0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98" y="1121981"/>
            <a:ext cx="7450918" cy="52686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08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resource Budget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5851" y="1161595"/>
            <a:ext cx="7000475" cy="427809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Characters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-10,000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2k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Boss</a:t>
            </a:r>
            <a:r>
              <a:rPr lang="en-GB" sz="2000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-12k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-4k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Environmental Props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Elke </a:t>
            </a:r>
            <a:r>
              <a:rPr lang="en-GB" sz="2000" dirty="0" err="1">
                <a:latin typeface="Adobe Garamond Pro Bold" panose="02020702060506020403" pitchFamily="18" charset="0"/>
              </a:rPr>
              <a:t>onnodige</a:t>
            </a:r>
            <a:r>
              <a:rPr lang="en-GB" sz="2000" dirty="0">
                <a:latin typeface="Adobe Garamond Pro Bold" panose="02020702060506020403" pitchFamily="18" charset="0"/>
              </a:rPr>
              <a:t> poly is </a:t>
            </a:r>
            <a:r>
              <a:rPr lang="en-GB" sz="2000" dirty="0" err="1">
                <a:latin typeface="Adobe Garamond Pro Bold" panose="02020702060506020403" pitchFamily="18" charset="0"/>
              </a:rPr>
              <a:t>een</a:t>
            </a:r>
            <a:r>
              <a:rPr lang="en-GB" sz="2000" dirty="0">
                <a:latin typeface="Adobe Garamond Pro Bold" panose="02020702060506020403" pitchFamily="18" charset="0"/>
              </a:rPr>
              <a:t> poly </a:t>
            </a:r>
            <a:r>
              <a:rPr lang="en-GB" sz="2000" dirty="0" err="1">
                <a:latin typeface="Adobe Garamond Pro Bold" panose="02020702060506020403" pitchFamily="18" charset="0"/>
              </a:rPr>
              <a:t>teveel</a:t>
            </a:r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477" y="2200864"/>
            <a:ext cx="3539968" cy="25031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86223" y="5062477"/>
            <a:ext cx="7000475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800" dirty="0">
                <a:latin typeface="Adobe Garamond Pro Bold" panose="02020702060506020403" pitchFamily="18" charset="0"/>
              </a:rPr>
              <a:t>Aiming for low spec pc’s</a:t>
            </a:r>
            <a:endParaRPr lang="en-GB" sz="3200" u="sng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98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321" y="1399333"/>
            <a:ext cx="7299960" cy="410622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0595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783</TotalTime>
  <Words>199</Words>
  <Application>Microsoft Office PowerPoint</Application>
  <PresentationFormat>Widescreen</PresentationFormat>
  <Paragraphs>81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Adobe Garamond Pro Bold</vt:lpstr>
      <vt:lpstr>Arial</vt:lpstr>
      <vt:lpstr>Calibri</vt:lpstr>
      <vt:lpstr>Calibri Light</vt:lpstr>
      <vt:lpstr>GreekHouseSymbolized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67</cp:revision>
  <dcterms:created xsi:type="dcterms:W3CDTF">2017-02-13T12:08:12Z</dcterms:created>
  <dcterms:modified xsi:type="dcterms:W3CDTF">2017-02-16T18:37:16Z</dcterms:modified>
</cp:coreProperties>
</file>

<file path=docProps/thumbnail.jpeg>
</file>